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71A73-88CF-480B-95BF-8F2BB8D91E0E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6BC14054-E57A-43DE-9C1C-18FB0055F3A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71A73-88CF-480B-95BF-8F2BB8D91E0E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14054-E57A-43DE-9C1C-18FB0055F3A6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6BC14054-E57A-43DE-9C1C-18FB0055F3A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71A73-88CF-480B-95BF-8F2BB8D91E0E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71A73-88CF-480B-95BF-8F2BB8D91E0E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6BC14054-E57A-43DE-9C1C-18FB0055F3A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71A73-88CF-480B-95BF-8F2BB8D91E0E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6BC14054-E57A-43DE-9C1C-18FB0055F3A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C3271A73-88CF-480B-95BF-8F2BB8D91E0E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14054-E57A-43DE-9C1C-18FB0055F3A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71A73-88CF-480B-95BF-8F2BB8D91E0E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6BC14054-E57A-43DE-9C1C-18FB0055F3A6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71A73-88CF-480B-95BF-8F2BB8D91E0E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6BC14054-E57A-43DE-9C1C-18FB0055F3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71A73-88CF-480B-95BF-8F2BB8D91E0E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BC14054-E57A-43DE-9C1C-18FB0055F3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6BC14054-E57A-43DE-9C1C-18FB0055F3A6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71A73-88CF-480B-95BF-8F2BB8D91E0E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6BC14054-E57A-43DE-9C1C-18FB0055F3A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C3271A73-88CF-480B-95BF-8F2BB8D91E0E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C3271A73-88CF-480B-95BF-8F2BB8D91E0E}" type="datetimeFigureOut">
              <a:rPr lang="en-US" smtClean="0"/>
              <a:t>5/12/2020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6BC14054-E57A-43DE-9C1C-18FB0055F3A6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4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5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6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7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9144000" cy="6858000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8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9144000" cy="6858000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9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0642007">
            <a:off x="-180038" y="2670744"/>
            <a:ext cx="8229600" cy="1143000"/>
          </a:xfrm>
        </p:spPr>
        <p:txBody>
          <a:bodyPr/>
          <a:lstStyle/>
          <a:p>
            <a:r>
              <a:rPr lang="en-IN" b="1" i="1" u="sng" dirty="0" smtClean="0">
                <a:solidFill>
                  <a:schemeClr val="accent4">
                    <a:lumMod val="50000"/>
                  </a:schemeClr>
                </a:solidFill>
              </a:rPr>
              <a:t>Thank </a:t>
            </a:r>
            <a:r>
              <a:rPr lang="en-IN" sz="5400" b="1" i="1" u="sng" dirty="0" smtClean="0">
                <a:solidFill>
                  <a:schemeClr val="accent4">
                    <a:lumMod val="50000"/>
                  </a:schemeClr>
                </a:solidFill>
              </a:rPr>
              <a:t>You</a:t>
            </a:r>
            <a:endParaRPr lang="en-US" sz="5400" b="1" i="1" u="sng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3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4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5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6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9144000" cy="6858000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2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3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48</TotalTime>
  <Words>2</Words>
  <Application>Microsoft Office PowerPoint</Application>
  <PresentationFormat>On-screen Show (4:3)</PresentationFormat>
  <Paragraphs>1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Civic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Lapcare</dc:creator>
  <cp:lastModifiedBy>Lapcare</cp:lastModifiedBy>
  <cp:revision>1</cp:revision>
  <dcterms:created xsi:type="dcterms:W3CDTF">2020-05-11T23:19:25Z</dcterms:created>
  <dcterms:modified xsi:type="dcterms:W3CDTF">2020-05-12T00:08:18Z</dcterms:modified>
</cp:coreProperties>
</file>